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 snapToGrid="0" snapToObjects="1">
      <p:cViewPr>
        <p:scale>
          <a:sx n="81" d="100"/>
          <a:sy n="81" d="100"/>
        </p:scale>
        <p:origin x="-169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8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8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2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5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5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77023-171B-AA44-8D75-5A3C4D5340E0}" type="datetimeFigureOut">
              <a:rPr lang="en-US" smtClean="0"/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66C-82AE-5F46-8F23-89796F0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4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652378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A Structure for Problem Solving</a:t>
            </a:r>
            <a:endParaRPr lang="en-GB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44934"/>
              </p:ext>
            </p:extLst>
          </p:nvPr>
        </p:nvGraphicFramePr>
        <p:xfrm>
          <a:off x="489565" y="2005264"/>
          <a:ext cx="8131613" cy="456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903"/>
                <a:gridCol w="2032903"/>
                <a:gridCol w="2451980"/>
                <a:gridCol w="1613827"/>
              </a:tblGrid>
              <a:tr h="3904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Concern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Cause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Countermeasure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Status</a:t>
                      </a:r>
                      <a:endParaRPr lang="en-GB" sz="1800" dirty="0"/>
                    </a:p>
                  </a:txBody>
                  <a:tcPr/>
                </a:tc>
              </a:tr>
              <a:tr h="203777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Our meetings take too long and are not delivering what we want them</a:t>
                      </a:r>
                      <a:r>
                        <a:rPr lang="en-GB" sz="1100" baseline="0" dirty="0" smtClean="0"/>
                        <a:t> to</a:t>
                      </a:r>
                    </a:p>
                    <a:p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If we choose to do nothing about this… then we will continue to run inefficient meetings which lack energy and accountability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 smtClean="0"/>
                        <a:t>People take too long to make their point.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 smtClean="0"/>
                        <a:t>There</a:t>
                      </a:r>
                      <a:r>
                        <a:rPr lang="en-GB" sz="1100" baseline="0" dirty="0" smtClean="0"/>
                        <a:t> is no structure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baseline="0" dirty="0" smtClean="0"/>
                        <a:t>We don’t clarify actions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baseline="0" dirty="0" smtClean="0"/>
                        <a:t>We don’t follow up on the actions from the last meeting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GB" sz="11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 smtClean="0"/>
                        <a:t>Chairperson is</a:t>
                      </a:r>
                      <a:r>
                        <a:rPr lang="en-GB" sz="1100" baseline="0" dirty="0" smtClean="0"/>
                        <a:t> given permission to raise a hand when someone is taking too long to make a point.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baseline="0" dirty="0" smtClean="0"/>
                        <a:t>A meeting structure will be created by JG by (agreed date)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baseline="0" dirty="0" smtClean="0"/>
                        <a:t>One person will capture all the actions and disseminate them to the team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baseline="0" dirty="0" smtClean="0"/>
                        <a:t>At the start of every meeting, we will have an update on every action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Harvey Balls"/>
                        </a:rPr>
                        <a:t>4</a:t>
                      </a:r>
                      <a:endParaRPr lang="en-GB" sz="1800" dirty="0">
                        <a:latin typeface="Harvey Balls"/>
                      </a:endParaRPr>
                    </a:p>
                  </a:txBody>
                  <a:tcPr/>
                </a:tc>
              </a:tr>
              <a:tr h="168477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We don’t have time</a:t>
                      </a:r>
                      <a:r>
                        <a:rPr lang="en-GB" sz="1100" baseline="0" dirty="0" smtClean="0"/>
                        <a:t> to be strategic and work ‘on the business’ as opposed to ‘in the business’</a:t>
                      </a:r>
                    </a:p>
                    <a:p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If we choose to do nothing about this… we are unlikely to achieve the strategic vision for the business.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We are not making</a:t>
                      </a:r>
                      <a:r>
                        <a:rPr lang="en-GB" sz="1100" baseline="0" dirty="0" smtClean="0"/>
                        <a:t> time to work ‘on the business’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aseline="0" dirty="0" smtClean="0"/>
                        <a:t>We are too busy in the weeds – we are not delegating enough which is hampering the development of our people.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GB" sz="1100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 smtClean="0"/>
                        <a:t>Every quarter, the leadership</a:t>
                      </a:r>
                      <a:r>
                        <a:rPr lang="en-GB" sz="1100" baseline="0" dirty="0" smtClean="0"/>
                        <a:t> team will take a day off-site to focus on working ‘on the business’. We will review our plans and check that we are on target with them.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baseline="0" dirty="0" smtClean="0"/>
                        <a:t>The leadership team will take an action to analyse their work streams and look at what can be delegated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Harvey Balls"/>
                        </a:rPr>
                        <a:t>3</a:t>
                      </a:r>
                      <a:endParaRPr lang="en-GB" dirty="0">
                        <a:latin typeface="Harvey Balls"/>
                      </a:endParaRPr>
                    </a:p>
                  </a:txBody>
                  <a:tcPr/>
                </a:tc>
              </a:tr>
              <a:tr h="44927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People are not responding</a:t>
                      </a:r>
                      <a:r>
                        <a:rPr lang="en-GB" sz="1100" baseline="0" dirty="0" smtClean="0"/>
                        <a:t> to emails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Harvey Balls"/>
                        </a:rPr>
                        <a:t>1</a:t>
                      </a:r>
                      <a:endParaRPr lang="en-GB" dirty="0">
                        <a:latin typeface="Harvey Ball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27216"/>
              </p:ext>
            </p:extLst>
          </p:nvPr>
        </p:nvGraphicFramePr>
        <p:xfrm>
          <a:off x="489566" y="1187784"/>
          <a:ext cx="8038034" cy="610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616"/>
                <a:gridCol w="1638607"/>
                <a:gridCol w="2405053"/>
                <a:gridCol w="2350758"/>
              </a:tblGrid>
              <a:tr h="6109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Concern</a:t>
                      </a:r>
                      <a:r>
                        <a:rPr lang="en-GB" sz="1100" b="1" baseline="0" dirty="0" smtClean="0"/>
                        <a:t> </a:t>
                      </a:r>
                      <a:r>
                        <a:rPr lang="en-GB" sz="1100" b="1" dirty="0" smtClean="0"/>
                        <a:t>Identified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Harvey Balls"/>
                        </a:rPr>
                        <a:t>1</a:t>
                      </a:r>
                    </a:p>
                    <a:p>
                      <a:pPr algn="ctr"/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Causes</a:t>
                      </a:r>
                      <a:r>
                        <a:rPr lang="en-GB" sz="1100" b="1" baseline="0" dirty="0" smtClean="0"/>
                        <a:t> Identified</a:t>
                      </a:r>
                      <a:endParaRPr lang="en-GB" sz="1100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Harvey Balls"/>
                        </a:rPr>
                        <a:t>1</a:t>
                      </a:r>
                    </a:p>
                    <a:p>
                      <a:pPr algn="ctr"/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Countermeasures Identified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Harvey Balls"/>
                        </a:rPr>
                        <a:t>3</a:t>
                      </a:r>
                    </a:p>
                    <a:p>
                      <a:pPr algn="ctr"/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baseline="0" dirty="0" smtClean="0">
                          <a:latin typeface="Harvey Balls"/>
                        </a:rPr>
                        <a:t>Countermeasures Working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Harvey Balls"/>
                        </a:rPr>
                        <a:t>4</a:t>
                      </a:r>
                    </a:p>
                    <a:p>
                      <a:pPr algn="ctr"/>
                      <a:endParaRPr lang="en-GB" sz="1100" b="1" dirty="0">
                        <a:latin typeface="Harvey Ball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22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288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 User</dc:creator>
  <cp:lastModifiedBy>Roderic Yapp</cp:lastModifiedBy>
  <cp:revision>15</cp:revision>
  <dcterms:created xsi:type="dcterms:W3CDTF">2015-11-09T23:06:39Z</dcterms:created>
  <dcterms:modified xsi:type="dcterms:W3CDTF">2016-04-13T10:08:24Z</dcterms:modified>
</cp:coreProperties>
</file>